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CD79CF89-6D64-897C-D0CF-C207DF4A36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9363" t="10232" r="33821" b="36435"/>
          <a:stretch>
            <a:fillRect/>
          </a:stretch>
        </p:blipFill>
        <p:spPr>
          <a:xfrm>
            <a:off x="1036116" y="278203"/>
            <a:ext cx="6020291" cy="3178834"/>
          </a:xfrm>
          <a:prstGeom prst="rect">
            <a:avLst/>
          </a:prstGeom>
        </p:spPr>
      </p:pic>
      <p:pic>
        <p:nvPicPr>
          <p:cNvPr id="5" name="Imagen 4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1A133312-7509-C452-C75F-49AB8E91772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4694"/>
          <a:stretch>
            <a:fillRect/>
          </a:stretch>
        </p:blipFill>
        <p:spPr>
          <a:xfrm>
            <a:off x="7887419" y="0"/>
            <a:ext cx="4304581" cy="6858000"/>
          </a:xfrm>
          <a:prstGeom prst="rect">
            <a:avLst/>
          </a:prstGeom>
        </p:spPr>
      </p:pic>
      <p:pic>
        <p:nvPicPr>
          <p:cNvPr id="2" name="Imagen 1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85CF0A44-8025-E4ED-D5B2-2D8AC615F4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3018" t="62390" r="49741" b="14843"/>
          <a:stretch>
            <a:fillRect/>
          </a:stretch>
        </p:blipFill>
        <p:spPr>
          <a:xfrm>
            <a:off x="7056407" y="120770"/>
            <a:ext cx="3321169" cy="156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05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07DDB6-7A8B-A216-CB7C-FFDEC1E54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7F08711-D6A8-64D5-2F17-B22E037BE1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040DC7E-8BD5-04FD-2062-FFBD92829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72E3ED1-F137-A6C5-5545-06E3392C7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00F5-958F-EF4D-A8ED-699161EB5DF3}" type="datetimeFigureOut">
              <a:rPr lang="es-ES" smtClean="0"/>
              <a:t>13/04/2026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46C335-FF50-FA55-A234-6D15F8718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F9ECC11-D655-37C8-680A-8B0CE13DC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6F46-F1A1-4349-BA51-DC3CD439B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988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23B3CA-1A4A-F4E7-7F6A-68A8A4758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A1B4C63-EB2C-174D-1EE4-663B22DDE9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3D85BD-D684-44A5-9A43-C0D719C11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00F5-958F-EF4D-A8ED-699161EB5DF3}" type="datetimeFigureOut">
              <a:rPr lang="es-ES" smtClean="0"/>
              <a:t>13/04/2026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0DB465-F46C-57DB-5F78-9FE9724D9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7DCB0F-E5C9-B560-07D9-0143CF85B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6F46-F1A1-4349-BA51-DC3CD439B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9008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A025597-157D-C44A-760F-D8355CA16F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DE90AD6-EDC7-54A6-93AB-BA9E9DDDB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5BC226-4DF1-EF1C-951C-2886A863C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00F5-958F-EF4D-A8ED-699161EB5DF3}" type="datetimeFigureOut">
              <a:rPr lang="es-ES" smtClean="0"/>
              <a:t>13/04/2026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06D63F-E1C7-B0F3-659A-EEA3B261E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7F05570-C29E-2B07-8298-A0195C030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6F46-F1A1-4349-BA51-DC3CD439B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7988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nterfaz de usuario gráfica&#10;&#10;El contenido generado por IA puede ser incorrecto.">
            <a:extLst>
              <a:ext uri="{FF2B5EF4-FFF2-40B4-BE49-F238E27FC236}">
                <a16:creationId xmlns:a16="http://schemas.microsoft.com/office/drawing/2014/main" id="{050A4B7E-EB20-DB60-946B-77C4C49071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" y="0"/>
            <a:ext cx="12264887" cy="689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072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3A1BF7-C6FF-116D-912E-DF4F8218ED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424045-8A5E-70E7-8722-AC03AEC7BD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B0E1CD-36D8-BF16-1912-8C3172CA2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00F5-958F-EF4D-A8ED-699161EB5DF3}" type="datetimeFigureOut">
              <a:rPr lang="es-ES" smtClean="0"/>
              <a:t>13/04/2026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5B98F9-6109-20A0-1282-F5D037D8C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215395-CCB9-69A0-E3C7-DFEFD237B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6F46-F1A1-4349-BA51-DC3CD439B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1565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A20CD0-9426-E3C0-A0B3-157F8B61D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97ABCDB-A174-264C-FC4E-0D985C663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F54A618-5023-AA6D-D6DE-50C7BB904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00F5-958F-EF4D-A8ED-699161EB5DF3}" type="datetimeFigureOut">
              <a:rPr lang="es-ES" smtClean="0"/>
              <a:t>13/04/2026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473DB8-561F-7214-063C-41F11238E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80FC4C1-34EE-2180-5CA0-304B75A27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6F46-F1A1-4349-BA51-DC3CD439B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9546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BB83CB-6C2F-03AE-38C3-ADDD5978A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C33BD8-6723-0EDB-A619-D2FA42E3B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95AC98-E338-2A59-8F87-5A98D615E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00F5-958F-EF4D-A8ED-699161EB5DF3}" type="datetimeFigureOut">
              <a:rPr lang="es-ES" smtClean="0"/>
              <a:t>13/04/2026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6C8A56-4E27-9E60-683E-5189B3CEF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932ED3-2951-5C8E-0E67-3CB5C1494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6F46-F1A1-4349-BA51-DC3CD439B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1872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ED208B-37DE-EB7C-B166-5A4E6ACAB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675791-6BB7-22D7-2989-09B8D4C06A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9CA08B9-03D9-E132-BF38-B63E80B74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326077-DA9E-70C6-2249-6724F07FE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00F5-958F-EF4D-A8ED-699161EB5DF3}" type="datetimeFigureOut">
              <a:rPr lang="es-ES" smtClean="0"/>
              <a:t>13/04/2026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BECCE0-8281-CDA7-2822-BDF81F00F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849DE67-0A9B-5C57-2900-1B6392EE6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6F46-F1A1-4349-BA51-DC3CD439B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4211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6C7208-EE88-5D8A-4DC1-751AF7367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CFBCD5E-3C2C-793B-D1E0-28965569D3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13A998-7B1E-1866-2F41-94C4D4EC55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281AE2A-2421-0E91-DA0E-E7168AE6E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7952E7-08D2-505B-5681-288367D9D8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C526876-BD3C-A645-40C2-223235F32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00F5-958F-EF4D-A8ED-699161EB5DF3}" type="datetimeFigureOut">
              <a:rPr lang="es-ES" smtClean="0"/>
              <a:t>13/04/2026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78F5C30-18D2-057A-5414-4BB9C39E2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E86FDDA-572A-6CF0-7372-C0C79E8B1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6F46-F1A1-4349-BA51-DC3CD439B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3918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C5B1A87-9F10-1389-D89A-CDC16939E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00F5-958F-EF4D-A8ED-699161EB5DF3}" type="datetimeFigureOut">
              <a:rPr lang="es-ES" smtClean="0"/>
              <a:t>13/04/2026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36C46C9-21B0-88DF-236D-1239D0C3D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E2C7DB2-A404-565F-963E-0B938960C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6F46-F1A1-4349-BA51-DC3CD439B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4688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EC2405-CA50-2B09-956E-FAA789258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D41611-9E58-8284-334C-E7AD0ACD3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F6DBCF4-3E8D-4BAB-FD67-C17731E277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9DA93DD-C4F4-83BB-DA7A-9D3820F54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200F5-958F-EF4D-A8ED-699161EB5DF3}" type="datetimeFigureOut">
              <a:rPr lang="es-ES" smtClean="0"/>
              <a:t>13/04/2026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4603D6-EF2A-5A47-2078-6FB2D2512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4B082C0-F1FF-8B9A-1E67-D535F4BF3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76F46-F1A1-4349-BA51-DC3CD439B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829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283853D-6C09-3AEE-39D2-6960E1E35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75BCB4-D97B-7C0E-23B1-835ECB7B6F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3CA73B-9198-64B6-3BF9-6848CF88B4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5200F5-958F-EF4D-A8ED-699161EB5DF3}" type="datetimeFigureOut">
              <a:rPr lang="es-ES" smtClean="0"/>
              <a:t>13/04/2026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F77269-C9FB-3634-792F-2467E803C7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AB7CB1-4EF5-F073-54A3-808875B4FF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476F46-F1A1-4349-BA51-DC3CD439B07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897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>
            <a:extLst>
              <a:ext uri="{FF2B5EF4-FFF2-40B4-BE49-F238E27FC236}">
                <a16:creationId xmlns:a16="http://schemas.microsoft.com/office/drawing/2014/main" id="{D61D257B-C413-D8FE-6F73-6DAFE03CC0B1}"/>
              </a:ext>
            </a:extLst>
          </p:cNvPr>
          <p:cNvSpPr txBox="1">
            <a:spLocks/>
          </p:cNvSpPr>
          <p:nvPr/>
        </p:nvSpPr>
        <p:spPr>
          <a:xfrm>
            <a:off x="2053389" y="4103475"/>
            <a:ext cx="4042611" cy="70460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2400" b="1" dirty="0">
                <a:solidFill>
                  <a:srgbClr val="074B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Ponencia 24 </a:t>
            </a:r>
            <a:r>
              <a:rPr lang="es-ES" sz="2400" b="1" dirty="0" err="1">
                <a:solidFill>
                  <a:srgbClr val="074B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ptos</a:t>
            </a:r>
            <a:r>
              <a:rPr lang="es-ES" sz="2400" b="1" dirty="0">
                <a:solidFill>
                  <a:srgbClr val="074B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976C6B6-EDF2-5A36-71F0-615D3B5B39D3}"/>
              </a:ext>
            </a:extLst>
          </p:cNvPr>
          <p:cNvSpPr txBox="1">
            <a:spLocks/>
          </p:cNvSpPr>
          <p:nvPr/>
        </p:nvSpPr>
        <p:spPr>
          <a:xfrm>
            <a:off x="961992" y="5080792"/>
            <a:ext cx="6225403" cy="53811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 defTabSz="3239902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19951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7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39902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59853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479804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099755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19706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39657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959608" indent="0" algn="ctr" defTabSz="3239902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None/>
              <a:defRPr sz="566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E350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Nombre y Apellidos Ponentes 20 </a:t>
            </a:r>
            <a:r>
              <a:rPr lang="es-ES" sz="2000" dirty="0" err="1">
                <a:solidFill>
                  <a:srgbClr val="E350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ptos</a:t>
            </a:r>
            <a:r>
              <a:rPr lang="es-ES" sz="2000" dirty="0">
                <a:solidFill>
                  <a:srgbClr val="E3501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s-ES" sz="2000" b="1" dirty="0">
                <a:solidFill>
                  <a:srgbClr val="E35012"/>
                </a:solidFill>
                <a:latin typeface="Montserrat" panose="00000500000000000000" pitchFamily="2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9623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2">
            <a:extLst>
              <a:ext uri="{FF2B5EF4-FFF2-40B4-BE49-F238E27FC236}">
                <a16:creationId xmlns:a16="http://schemas.microsoft.com/office/drawing/2014/main" id="{14EE1451-8403-4181-9B84-784E98D09669}"/>
              </a:ext>
            </a:extLst>
          </p:cNvPr>
          <p:cNvSpPr txBox="1">
            <a:spLocks/>
          </p:cNvSpPr>
          <p:nvPr/>
        </p:nvSpPr>
        <p:spPr>
          <a:xfrm>
            <a:off x="368969" y="1745286"/>
            <a:ext cx="7090610" cy="70460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Título de la diapositiva (Arial 24 </a:t>
            </a:r>
            <a:r>
              <a:rPr lang="es-E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ptos</a:t>
            </a:r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, negrita)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88C51C7-ACEB-B510-F293-2E2BEA688431}"/>
              </a:ext>
            </a:extLst>
          </p:cNvPr>
          <p:cNvSpPr txBox="1">
            <a:spLocks/>
          </p:cNvSpPr>
          <p:nvPr/>
        </p:nvSpPr>
        <p:spPr>
          <a:xfrm>
            <a:off x="368969" y="2449887"/>
            <a:ext cx="7090610" cy="70460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Texto (Arial 20 </a:t>
            </a:r>
            <a:r>
              <a:rPr lang="es-ES" sz="2400" dirty="0" err="1">
                <a:latin typeface="Arial" panose="020B0604020202020204" pitchFamily="34" charset="0"/>
                <a:cs typeface="Arial" panose="020B0604020202020204" pitchFamily="34" charset="0"/>
              </a:rPr>
              <a:t>ptos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19874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7183B-4BCB-BDBA-8A6C-053E3FCC83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42913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8C3BFE4CBDDE4584E14A4BD042F288" ma:contentTypeVersion="17" ma:contentTypeDescription="Create a new document." ma:contentTypeScope="" ma:versionID="c3068dd5b2dfac80910aa5c3fc8d2a23">
  <xsd:schema xmlns:xsd="http://www.w3.org/2001/XMLSchema" xmlns:xs="http://www.w3.org/2001/XMLSchema" xmlns:p="http://schemas.microsoft.com/office/2006/metadata/properties" xmlns:ns3="5eabd082-ec2e-4d7c-aaa0-d31072a5946e" xmlns:ns4="886e6c4a-c243-4f3a-9abc-445c5c5c2f9e" targetNamespace="http://schemas.microsoft.com/office/2006/metadata/properties" ma:root="true" ma:fieldsID="7d6b071a2cc051c2cdde7ed1c3975e6e" ns3:_="" ns4:_="">
    <xsd:import namespace="5eabd082-ec2e-4d7c-aaa0-d31072a5946e"/>
    <xsd:import namespace="886e6c4a-c243-4f3a-9abc-445c5c5c2f9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_activity" minOccurs="0"/>
                <xsd:element ref="ns4:MediaServiceDateTaken" minOccurs="0"/>
                <xsd:element ref="ns4:MediaServiceObjectDetectorVersions" minOccurs="0"/>
                <xsd:element ref="ns4:MediaLengthInSeconds" minOccurs="0"/>
                <xsd:element ref="ns4:MediaServiceLocation" minOccurs="0"/>
                <xsd:element ref="ns4:MediaServiceSystemTag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abd082-ec2e-4d7c-aaa0-d31072a5946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6e6c4a-c243-4f3a-9abc-445c5c5c2f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7" nillable="true" ma:displayName="_activity" ma:hidden="true" ma:internalName="_activity">
      <xsd:simpleType>
        <xsd:restriction base="dms:Note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86e6c4a-c243-4f3a-9abc-445c5c5c2f9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E35AC1F-6018-4FF2-B812-25EDD38726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abd082-ec2e-4d7c-aaa0-d31072a5946e"/>
    <ds:schemaRef ds:uri="886e6c4a-c243-4f3a-9abc-445c5c5c2f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4C7E795-BD5E-4AB4-BB87-1D031BE06C4E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www.w3.org/XML/1998/namespace"/>
    <ds:schemaRef ds:uri="http://purl.org/dc/terms/"/>
    <ds:schemaRef ds:uri="http://schemas.microsoft.com/office/infopath/2007/PartnerControls"/>
    <ds:schemaRef ds:uri="http://purl.org/dc/dcmitype/"/>
    <ds:schemaRef ds:uri="886e6c4a-c243-4f3a-9abc-445c5c5c2f9e"/>
    <ds:schemaRef ds:uri="5eabd082-ec2e-4d7c-aaa0-d31072a5946e"/>
  </ds:schemaRefs>
</ds:datastoreItem>
</file>

<file path=customXml/itemProps3.xml><?xml version="1.0" encoding="utf-8"?>
<ds:datastoreItem xmlns:ds="http://schemas.openxmlformats.org/officeDocument/2006/customXml" ds:itemID="{73C0B7A0-A22E-4011-A22D-BEED3ECE7C5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29</Words>
  <Application>Microsoft Office PowerPoint</Application>
  <PresentationFormat>Panorámica</PresentationFormat>
  <Paragraphs>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Montserrat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MACARENA GOYTRE RIVERO</dc:creator>
  <cp:lastModifiedBy>VANESSA DEL RIO MUÑOZ</cp:lastModifiedBy>
  <cp:revision>8</cp:revision>
  <dcterms:created xsi:type="dcterms:W3CDTF">2026-03-12T09:30:54Z</dcterms:created>
  <dcterms:modified xsi:type="dcterms:W3CDTF">2026-04-13T16:47:04Z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0x010100788C3BFE4CBDDE4584E14A4BD042F288</vt:lpwstr>
  </property>
</Properties>
</file>