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FEB"/>
    <a:srgbClr val="B41961"/>
    <a:srgbClr val="0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AD578-0287-F446-BDB3-B8E780CA93A0}" v="1" dt="2024-02-16T14:05:3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135"/>
    <p:restoredTop sz="94694"/>
  </p:normalViewPr>
  <p:slideViewPr>
    <p:cSldViewPr snapToGrid="0" snapToObjects="1">
      <p:cViewPr>
        <p:scale>
          <a:sx n="105" d="100"/>
          <a:sy n="105" d="100"/>
        </p:scale>
        <p:origin x="-5440" y="-3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FERNANDEZ MORENO" userId="cc657fda-8ae7-4188-ad0b-9da89ef8c788" providerId="ADAL" clId="{5C7AD578-0287-F446-BDB3-B8E780CA93A0}"/>
    <pc:docChg chg="custSel modMainMaster">
      <pc:chgData name="REBECA FERNANDEZ MORENO" userId="cc657fda-8ae7-4188-ad0b-9da89ef8c788" providerId="ADAL" clId="{5C7AD578-0287-F446-BDB3-B8E780CA93A0}" dt="2024-02-16T14:05:43.217" v="4" actId="14100"/>
      <pc:docMkLst>
        <pc:docMk/>
      </pc:docMkLst>
      <pc:sldMasterChg chg="addSp delSp modSp mod">
        <pc:chgData name="REBECA FERNANDEZ MORENO" userId="cc657fda-8ae7-4188-ad0b-9da89ef8c788" providerId="ADAL" clId="{5C7AD578-0287-F446-BDB3-B8E780CA93A0}" dt="2024-02-16T14:05:43.217" v="4" actId="14100"/>
        <pc:sldMasterMkLst>
          <pc:docMk/>
          <pc:sldMasterMk cId="449152947" sldId="2147483660"/>
        </pc:sldMasterMkLst>
        <pc:picChg chg="add mod">
          <ac:chgData name="REBECA FERNANDEZ MORENO" userId="cc657fda-8ae7-4188-ad0b-9da89ef8c788" providerId="ADAL" clId="{5C7AD578-0287-F446-BDB3-B8E780CA93A0}" dt="2024-02-16T14:05:43.217" v="4" actId="14100"/>
          <ac:picMkLst>
            <pc:docMk/>
            <pc:sldMasterMk cId="449152947" sldId="2147483660"/>
            <ac:picMk id="3" creationId="{30379C0E-A647-1F9E-7367-A569C31E6EC5}"/>
          </ac:picMkLst>
        </pc:picChg>
        <pc:picChg chg="del">
          <ac:chgData name="REBECA FERNANDEZ MORENO" userId="cc657fda-8ae7-4188-ad0b-9da89ef8c788" providerId="ADAL" clId="{5C7AD578-0287-F446-BDB3-B8E780CA93A0}" dt="2024-02-16T14:03:05.048" v="0" actId="478"/>
          <ac:picMkLst>
            <pc:docMk/>
            <pc:sldMasterMk cId="449152947" sldId="2147483660"/>
            <ac:picMk id="3" creationId="{67FBD43F-7E31-A148-9C29-73867B2B06A8}"/>
          </ac:picMkLst>
        </pc:picChg>
      </pc:sldMasterChg>
    </pc:docChg>
  </pc:docChgLst>
  <pc:docChgLst>
    <pc:chgData name="FERNANDO LOPEZ-MITJAVILA LUQUE" userId="dabd5700-d01a-4e4d-91e5-7d018524f50c" providerId="ADAL" clId="{A50AE8EE-9890-2141-9067-8E1043E8CC7C}"/>
    <pc:docChg chg="custSel modSld modMainMaster">
      <pc:chgData name="FERNANDO LOPEZ-MITJAVILA LUQUE" userId="dabd5700-d01a-4e4d-91e5-7d018524f50c" providerId="ADAL" clId="{A50AE8EE-9890-2141-9067-8E1043E8CC7C}" dt="2022-02-14T13:00:35.707" v="10" actId="207"/>
      <pc:docMkLst>
        <pc:docMk/>
      </pc:docMkLst>
      <pc:sldChg chg="addSp delSp modSp mod">
        <pc:chgData name="FERNANDO LOPEZ-MITJAVILA LUQUE" userId="dabd5700-d01a-4e4d-91e5-7d018524f50c" providerId="ADAL" clId="{A50AE8EE-9890-2141-9067-8E1043E8CC7C}" dt="2022-02-14T13:00:35.707" v="10" actId="207"/>
        <pc:sldMkLst>
          <pc:docMk/>
          <pc:sldMk cId="2972453457" sldId="256"/>
        </pc:sldMkLst>
        <pc:spChg chg="add del mod">
          <ac:chgData name="FERNANDO LOPEZ-MITJAVILA LUQUE" userId="dabd5700-d01a-4e4d-91e5-7d018524f50c" providerId="ADAL" clId="{A50AE8EE-9890-2141-9067-8E1043E8CC7C}" dt="2022-02-14T12:57:32.740" v="1" actId="767"/>
          <ac:spMkLst>
            <pc:docMk/>
            <pc:sldMk cId="2972453457" sldId="256"/>
            <ac:spMk id="2" creationId="{D0FB5096-E853-A841-BE8E-08718F5B5A4E}"/>
          </ac:spMkLst>
        </pc:spChg>
        <pc:spChg chg="mod">
          <ac:chgData name="FERNANDO LOPEZ-MITJAVILA LUQUE" userId="dabd5700-d01a-4e4d-91e5-7d018524f50c" providerId="ADAL" clId="{A50AE8EE-9890-2141-9067-8E1043E8CC7C}" dt="2022-02-14T13:00:29.554" v="9" actId="207"/>
          <ac:spMkLst>
            <pc:docMk/>
            <pc:sldMk cId="2972453457" sldId="256"/>
            <ac:spMk id="7" creationId="{A29DB841-3925-461F-8550-D5F654C2B384}"/>
          </ac:spMkLst>
        </pc:spChg>
        <pc:spChg chg="mod">
          <ac:chgData name="FERNANDO LOPEZ-MITJAVILA LUQUE" userId="dabd5700-d01a-4e4d-91e5-7d018524f50c" providerId="ADAL" clId="{A50AE8EE-9890-2141-9067-8E1043E8CC7C}" dt="2022-02-14T13:00:35.707" v="10" actId="207"/>
          <ac:spMkLst>
            <pc:docMk/>
            <pc:sldMk cId="2972453457" sldId="256"/>
            <ac:spMk id="8" creationId="{75B5DC82-D39B-4C87-A361-209DF21A709F}"/>
          </ac:spMkLst>
        </pc:spChg>
      </pc:sldChg>
      <pc:sldMasterChg chg="addSp delSp modSp mod modSldLayout">
        <pc:chgData name="FERNANDO LOPEZ-MITJAVILA LUQUE" userId="dabd5700-d01a-4e4d-91e5-7d018524f50c" providerId="ADAL" clId="{A50AE8EE-9890-2141-9067-8E1043E8CC7C}" dt="2022-02-14T13:00:01.078" v="7" actId="27614"/>
        <pc:sldMasterMkLst>
          <pc:docMk/>
          <pc:sldMasterMk cId="449152947" sldId="2147483660"/>
        </pc:sldMasterMkLst>
        <pc:spChg chg="del">
          <ac:chgData name="FERNANDO LOPEZ-MITJAVILA LUQUE" userId="dabd5700-d01a-4e4d-91e5-7d018524f50c" providerId="ADAL" clId="{A50AE8EE-9890-2141-9067-8E1043E8CC7C}" dt="2022-02-14T12:59:49.403" v="5" actId="478"/>
          <ac:spMkLst>
            <pc:docMk/>
            <pc:sldMasterMk cId="449152947" sldId="2147483660"/>
            <ac:spMk id="4" creationId="{00000000-0000-0000-0000-000000000000}"/>
          </ac:spMkLst>
        </pc:spChg>
        <pc:spChg chg="del">
          <ac:chgData name="FERNANDO LOPEZ-MITJAVILA LUQUE" userId="dabd5700-d01a-4e4d-91e5-7d018524f50c" providerId="ADAL" clId="{A50AE8EE-9890-2141-9067-8E1043E8CC7C}" dt="2022-02-14T12:59:49.403" v="5" actId="478"/>
          <ac:spMkLst>
            <pc:docMk/>
            <pc:sldMasterMk cId="449152947" sldId="2147483660"/>
            <ac:spMk id="5" creationId="{00000000-0000-0000-0000-000000000000}"/>
          </ac:spMkLst>
        </pc:spChg>
        <pc:spChg chg="del">
          <ac:chgData name="FERNANDO LOPEZ-MITJAVILA LUQUE" userId="dabd5700-d01a-4e4d-91e5-7d018524f50c" providerId="ADAL" clId="{A50AE8EE-9890-2141-9067-8E1043E8CC7C}" dt="2022-02-14T12:59:49.403" v="5" actId="478"/>
          <ac:spMkLst>
            <pc:docMk/>
            <pc:sldMasterMk cId="449152947" sldId="2147483660"/>
            <ac:spMk id="6" creationId="{00000000-0000-0000-0000-000000000000}"/>
          </ac:spMkLst>
        </pc:spChg>
        <pc:picChg chg="add mod">
          <ac:chgData name="FERNANDO LOPEZ-MITJAVILA LUQUE" userId="dabd5700-d01a-4e4d-91e5-7d018524f50c" providerId="ADAL" clId="{A50AE8EE-9890-2141-9067-8E1043E8CC7C}" dt="2022-02-14T13:00:01.078" v="7" actId="27614"/>
          <ac:picMkLst>
            <pc:docMk/>
            <pc:sldMasterMk cId="449152947" sldId="2147483660"/>
            <ac:picMk id="3" creationId="{67FBD43F-7E31-A148-9C29-73867B2B06A8}"/>
          </ac:picMkLst>
        </pc:picChg>
        <pc:picChg chg="del">
          <ac:chgData name="FERNANDO LOPEZ-MITJAVILA LUQUE" userId="dabd5700-d01a-4e4d-91e5-7d018524f50c" providerId="ADAL" clId="{A50AE8EE-9890-2141-9067-8E1043E8CC7C}" dt="2022-02-14T12:59:46.307" v="4" actId="478"/>
          <ac:picMkLst>
            <pc:docMk/>
            <pc:sldMasterMk cId="449152947" sldId="2147483660"/>
            <ac:picMk id="8" creationId="{99E97AA8-8004-9F4A-9AB0-8BC8ED5C16C1}"/>
          </ac:picMkLst>
        </pc:picChg>
        <pc:sldLayoutChg chg="delSp modSp mod">
          <pc:chgData name="FERNANDO LOPEZ-MITJAVILA LUQUE" userId="dabd5700-d01a-4e4d-91e5-7d018524f50c" providerId="ADAL" clId="{A50AE8EE-9890-2141-9067-8E1043E8CC7C}" dt="2022-02-14T12:59:41.740" v="3" actId="478"/>
          <pc:sldLayoutMkLst>
            <pc:docMk/>
            <pc:sldMasterMk cId="449152947" sldId="2147483660"/>
            <pc:sldLayoutMk cId="2218794804" sldId="2147483661"/>
          </pc:sldLayoutMkLst>
          <pc:picChg chg="del mod">
            <ac:chgData name="FERNANDO LOPEZ-MITJAVILA LUQUE" userId="dabd5700-d01a-4e4d-91e5-7d018524f50c" providerId="ADAL" clId="{A50AE8EE-9890-2141-9067-8E1043E8CC7C}" dt="2022-02-14T12:59:41.740" v="3" actId="478"/>
            <ac:picMkLst>
              <pc:docMk/>
              <pc:sldMasterMk cId="449152947" sldId="2147483660"/>
              <pc:sldLayoutMk cId="2218794804" sldId="2147483661"/>
              <ac:picMk id="8" creationId="{C4833278-53E5-FE4D-93BF-463BFE86F6A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48284B2-1DC3-A244-9228-B6AB8A0B9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13CA1E-AF87-5B4E-BDDF-50E154F3A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D2AE-F78D-1C46-9DB5-1D909BAD2157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90C516-BF14-154D-AD34-0ECCDA517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C64AAA-A47D-3542-8F46-24C7458BFB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B5BFC-5019-CD46-9DC0-65B1B013E4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888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E0E61-CAAE-F246-AE19-67C7FA0A434C}" type="datetimeFigureOut">
              <a:rPr lang="es-ES" smtClean="0"/>
              <a:t>16/2/24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05668-3A97-BD44-8BE2-0B0E85B17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81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05668-3A97-BD44-8BE2-0B0E85B17B9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73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879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16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096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61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828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482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356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21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81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FB9EE4-0F45-9F4C-B06E-D9181F0EF981}" type="datetimeFigureOut">
              <a:rPr lang="es-ES_tradnl" smtClean="0"/>
              <a:t>16/2/24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C5DE821-1AFF-A949-AD4E-363CD3BCEC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54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0379C0E-A647-1F9E-7367-A569C31E6E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" y="3968"/>
            <a:ext cx="32400675" cy="431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A29DB841-3925-461F-8550-D5F654C2B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084" y="6867949"/>
            <a:ext cx="27249120" cy="646623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rgbClr val="88C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5B5DC82-D39B-4C87-A361-209DF21A709F}"/>
              </a:ext>
            </a:extLst>
          </p:cNvPr>
          <p:cNvSpPr txBox="1">
            <a:spLocks/>
          </p:cNvSpPr>
          <p:nvPr/>
        </p:nvSpPr>
        <p:spPr>
          <a:xfrm>
            <a:off x="2575084" y="8293295"/>
            <a:ext cx="27249120" cy="646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>
                <a:solidFill>
                  <a:srgbClr val="88C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ES" sz="6000" b="1" dirty="0">
                <a:solidFill>
                  <a:srgbClr val="B41961"/>
                </a:solidFill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453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9B5877F5-BFE5-4A7A-A51B-7DD4E5DC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C8D5B1-0066-4979-9673-F69C78161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90DE3-CFD9-4CEB-8E64-7C7EBA22084C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0b84dae5-6e9f-484b-911b-b3edb3bcf73a"/>
    <ds:schemaRef ds:uri="5368a304-d57d-4ed9-a32c-012245118636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3</Words>
  <Application>Microsoft Macintosh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ANGELES PETKOVA SAIZ</dc:creator>
  <cp:lastModifiedBy>REBECA FERNANDEZ MORENO</cp:lastModifiedBy>
  <cp:revision>5</cp:revision>
  <dcterms:created xsi:type="dcterms:W3CDTF">2022-02-08T13:45:04Z</dcterms:created>
  <dcterms:modified xsi:type="dcterms:W3CDTF">2024-02-16T14:05:51Z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